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5A234D-B3B5-48AB-AAA0-2FEDF5BB2658}" v="134" dt="2025-06-25T13:09:09.5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>
        <p:scale>
          <a:sx n="70" d="100"/>
          <a:sy n="70" d="100"/>
        </p:scale>
        <p:origin x="1866" y="13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v David Senior" userId="fcce8e1a-5496-48da-9146-cbc081ffc322" providerId="ADAL" clId="{505A234D-B3B5-48AB-AAA0-2FEDF5BB2658}"/>
    <pc:docChg chg="custSel modSld">
      <pc:chgData name="Rev David Senior" userId="fcce8e1a-5496-48da-9146-cbc081ffc322" providerId="ADAL" clId="{505A234D-B3B5-48AB-AAA0-2FEDF5BB2658}" dt="2025-06-25T13:10:01.401" v="796" actId="255"/>
      <pc:docMkLst>
        <pc:docMk/>
      </pc:docMkLst>
      <pc:sldChg chg="addSp delSp modSp mod">
        <pc:chgData name="Rev David Senior" userId="fcce8e1a-5496-48da-9146-cbc081ffc322" providerId="ADAL" clId="{505A234D-B3B5-48AB-AAA0-2FEDF5BB2658}" dt="2025-06-25T13:10:01.401" v="796" actId="255"/>
        <pc:sldMkLst>
          <pc:docMk/>
          <pc:sldMk cId="1162989366" sldId="257"/>
        </pc:sldMkLst>
        <pc:spChg chg="mod">
          <ac:chgData name="Rev David Senior" userId="fcce8e1a-5496-48da-9146-cbc081ffc322" providerId="ADAL" clId="{505A234D-B3B5-48AB-AAA0-2FEDF5BB2658}" dt="2025-06-25T13:10:01.401" v="796" actId="255"/>
          <ac:spMkLst>
            <pc:docMk/>
            <pc:sldMk cId="1162989366" sldId="257"/>
            <ac:spMk id="2" creationId="{972911AB-D91F-4049-A87D-07C598D7F2C9}"/>
          </ac:spMkLst>
        </pc:spChg>
        <pc:spChg chg="add del mod">
          <ac:chgData name="Rev David Senior" userId="fcce8e1a-5496-48da-9146-cbc081ffc322" providerId="ADAL" clId="{505A234D-B3B5-48AB-AAA0-2FEDF5BB2658}" dt="2025-06-25T12:50:27.873" v="132" actId="478"/>
          <ac:spMkLst>
            <pc:docMk/>
            <pc:sldMk cId="1162989366" sldId="257"/>
            <ac:spMk id="3" creationId="{2DC94E47-D5AF-0E11-EC56-C0C9A7C060A9}"/>
          </ac:spMkLst>
        </pc:spChg>
        <pc:spChg chg="add del mod">
          <ac:chgData name="Rev David Senior" userId="fcce8e1a-5496-48da-9146-cbc081ffc322" providerId="ADAL" clId="{505A234D-B3B5-48AB-AAA0-2FEDF5BB2658}" dt="2025-06-25T12:58:15.066" v="182"/>
          <ac:spMkLst>
            <pc:docMk/>
            <pc:sldMk cId="1162989366" sldId="257"/>
            <ac:spMk id="5" creationId="{B6CEEF7D-9265-3DB1-0F29-E15CFBC79787}"/>
          </ac:spMkLst>
        </pc:spChg>
        <pc:picChg chg="del">
          <ac:chgData name="Rev David Senior" userId="fcce8e1a-5496-48da-9146-cbc081ffc322" providerId="ADAL" clId="{505A234D-B3B5-48AB-AAA0-2FEDF5BB2658}" dt="2025-06-25T12:46:38.788" v="6" actId="478"/>
          <ac:picMkLst>
            <pc:docMk/>
            <pc:sldMk cId="1162989366" sldId="257"/>
            <ac:picMk id="4" creationId="{C3AC28EB-65FF-689E-BAC9-C06F01AAC8F2}"/>
          </ac:picMkLst>
        </pc:picChg>
        <pc:picChg chg="del mod">
          <ac:chgData name="Rev David Senior" userId="fcce8e1a-5496-48da-9146-cbc081ffc322" providerId="ADAL" clId="{505A234D-B3B5-48AB-AAA0-2FEDF5BB2658}" dt="2025-06-25T12:58:15.065" v="180" actId="478"/>
          <ac:picMkLst>
            <pc:docMk/>
            <pc:sldMk cId="1162989366" sldId="257"/>
            <ac:picMk id="6" creationId="{0C6FD152-4424-FFA0-E707-4AB75F93BCBF}"/>
          </ac:picMkLst>
        </pc:picChg>
        <pc:picChg chg="add mod">
          <ac:chgData name="Rev David Senior" userId="fcce8e1a-5496-48da-9146-cbc081ffc322" providerId="ADAL" clId="{505A234D-B3B5-48AB-AAA0-2FEDF5BB2658}" dt="2025-06-25T13:00:21.900" v="292" actId="1037"/>
          <ac:picMkLst>
            <pc:docMk/>
            <pc:sldMk cId="1162989366" sldId="257"/>
            <ac:picMk id="1026" creationId="{FF166217-8728-C1A0-DA83-164443D85DB4}"/>
          </ac:picMkLst>
        </pc:picChg>
        <pc:picChg chg="add">
          <ac:chgData name="Rev David Senior" userId="fcce8e1a-5496-48da-9146-cbc081ffc322" providerId="ADAL" clId="{505A234D-B3B5-48AB-AAA0-2FEDF5BB2658}" dt="2025-06-25T12:49:54.342" v="61"/>
          <ac:picMkLst>
            <pc:docMk/>
            <pc:sldMk cId="1162989366" sldId="257"/>
            <ac:picMk id="1027" creationId="{56895E05-40FB-C60F-EA22-9FA716619C9C}"/>
          </ac:picMkLst>
        </pc:picChg>
        <pc:picChg chg="add del mod">
          <ac:chgData name="Rev David Senior" userId="fcce8e1a-5496-48da-9146-cbc081ffc322" providerId="ADAL" clId="{505A234D-B3B5-48AB-AAA0-2FEDF5BB2658}" dt="2025-06-25T13:00:33.021" v="293" actId="14100"/>
          <ac:picMkLst>
            <pc:docMk/>
            <pc:sldMk cId="1162989366" sldId="257"/>
            <ac:picMk id="1028" creationId="{F0D60921-D58F-81FF-494D-636F03DFF34A}"/>
          </ac:picMkLst>
        </pc:picChg>
        <pc:picChg chg="add mod">
          <ac:chgData name="Rev David Senior" userId="fcce8e1a-5496-48da-9146-cbc081ffc322" providerId="ADAL" clId="{505A234D-B3B5-48AB-AAA0-2FEDF5BB2658}" dt="2025-06-25T12:57:39.288" v="176" actId="1076"/>
          <ac:picMkLst>
            <pc:docMk/>
            <pc:sldMk cId="1162989366" sldId="257"/>
            <ac:picMk id="1029" creationId="{30149F0D-023A-FB71-4180-B5FD3B0AD54F}"/>
          </ac:picMkLst>
        </pc:picChg>
        <pc:picChg chg="add mod">
          <ac:chgData name="Rev David Senior" userId="fcce8e1a-5496-48da-9146-cbc081ffc322" providerId="ADAL" clId="{505A234D-B3B5-48AB-AAA0-2FEDF5BB2658}" dt="2025-06-25T13:09:09.526" v="794" actId="1076"/>
          <ac:picMkLst>
            <pc:docMk/>
            <pc:sldMk cId="1162989366" sldId="257"/>
            <ac:picMk id="1030" creationId="{4FC38993-FC76-512D-3B39-D7735F2578CE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latin typeface="+mj-lt"/>
                <a:ea typeface="Nexa Book" panose="02000000000000000000" pitchFamily="2" charset="0"/>
              </a:rPr>
              <a:t>Chart Title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25327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00-4641-8191-3863C0D72DC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16F3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500-4641-8191-3863C0D72DC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9C1A3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500-4641-8191-3863C0D72D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87459247"/>
        <c:axId val="1387460975"/>
      </c:barChart>
      <c:catAx>
        <c:axId val="138745924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7460975"/>
        <c:crosses val="autoZero"/>
        <c:auto val="1"/>
        <c:lblAlgn val="ctr"/>
        <c:lblOffset val="100"/>
        <c:noMultiLvlLbl val="0"/>
      </c:catAx>
      <c:valAx>
        <c:axId val="13874609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74592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chart" Target="../charts/char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20689DBF-C10B-6FD2-93C0-BF1018FA9BB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677687" y="6170028"/>
            <a:ext cx="1396415" cy="373825"/>
          </a:xfrm>
          <a:prstGeom prst="rect">
            <a:avLst/>
          </a:prstGeom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id="{D8C778FA-9C64-190C-959D-85014F2B248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685800" y="662463"/>
            <a:ext cx="2352650" cy="480369"/>
          </a:xfrm>
          <a:prstGeom prst="rect">
            <a:avLst/>
          </a:prstGeom>
        </p:spPr>
      </p:pic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F62BA544-3306-DBF4-27F3-DF5F0053C8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5800" y="1917574"/>
            <a:ext cx="9154616" cy="2471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800" b="1" i="0">
                <a:solidFill>
                  <a:srgbClr val="253272"/>
                </a:solidFill>
                <a:latin typeface="+mj-lt"/>
                <a:ea typeface="Nexa Bold" panose="02000000000000000000" pitchFamily="2" charset="0"/>
              </a:defRPr>
            </a:lvl1pPr>
            <a:lvl2pPr>
              <a:defRPr b="1" i="0">
                <a:solidFill>
                  <a:srgbClr val="253272"/>
                </a:solidFill>
                <a:latin typeface="+mj-lt"/>
                <a:ea typeface="Nexa Bold" panose="02000000000000000000" pitchFamily="2" charset="0"/>
              </a:defRPr>
            </a:lvl2pPr>
            <a:lvl3pPr>
              <a:defRPr b="1" i="0">
                <a:solidFill>
                  <a:srgbClr val="253272"/>
                </a:solidFill>
                <a:latin typeface="+mj-lt"/>
                <a:ea typeface="Nexa Bold" panose="02000000000000000000" pitchFamily="2" charset="0"/>
              </a:defRPr>
            </a:lvl3pPr>
            <a:lvl4pPr>
              <a:defRPr b="1" i="0">
                <a:solidFill>
                  <a:srgbClr val="253272"/>
                </a:solidFill>
                <a:latin typeface="+mj-lt"/>
                <a:ea typeface="Nexa Bold" panose="02000000000000000000" pitchFamily="2" charset="0"/>
              </a:defRPr>
            </a:lvl4pPr>
            <a:lvl5pPr>
              <a:defRPr b="1" i="0">
                <a:solidFill>
                  <a:srgbClr val="253272"/>
                </a:solidFill>
                <a:latin typeface="+mj-lt"/>
                <a:ea typeface="Nexa Bold" panose="02000000000000000000" pitchFamily="2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504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01">
    <p:bg>
      <p:bgPr>
        <a:solidFill>
          <a:srgbClr val="9C1A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2">
            <a:extLst>
              <a:ext uri="{FF2B5EF4-FFF2-40B4-BE49-F238E27FC236}">
                <a16:creationId xmlns:a16="http://schemas.microsoft.com/office/drawing/2014/main" id="{70377113-1391-5FFD-FFA9-AFC2B8B83FF6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263272"/>
          </a:solidFill>
        </p:spPr>
      </p:sp>
      <p:pic>
        <p:nvPicPr>
          <p:cNvPr id="13" name="Picture 9">
            <a:extLst>
              <a:ext uri="{FF2B5EF4-FFF2-40B4-BE49-F238E27FC236}">
                <a16:creationId xmlns:a16="http://schemas.microsoft.com/office/drawing/2014/main" id="{3668379E-417E-A95E-54BA-0410304B2F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685800" y="6172200"/>
            <a:ext cx="1380188" cy="369481"/>
          </a:xfrm>
          <a:prstGeom prst="rect">
            <a:avLst/>
          </a:prstGeom>
        </p:spPr>
      </p:pic>
      <p:pic>
        <p:nvPicPr>
          <p:cNvPr id="14" name="Picture 10">
            <a:extLst>
              <a:ext uri="{FF2B5EF4-FFF2-40B4-BE49-F238E27FC236}">
                <a16:creationId xmlns:a16="http://schemas.microsoft.com/office/drawing/2014/main" id="{25E7FD44-EF0C-E059-AD75-AA5E01F3535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685800" y="662463"/>
            <a:ext cx="2352650" cy="480369"/>
          </a:xfrm>
          <a:prstGeom prst="rect">
            <a:avLst/>
          </a:prstGeom>
        </p:spPr>
      </p:pic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9F81FC00-E2E1-36DC-B43D-92B8BE6A1C9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1006" y="2118184"/>
            <a:ext cx="3826024" cy="7929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800"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1pPr>
            <a:lvl2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2pPr>
            <a:lvl3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3pPr>
            <a:lvl4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4pPr>
            <a:lvl5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CECFA641-9D2F-6FBD-5F11-DE137C5B4CF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007006" y="2118184"/>
            <a:ext cx="3826024" cy="7929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800"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1pPr>
            <a:lvl2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2pPr>
            <a:lvl3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3pPr>
            <a:lvl4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4pPr>
            <a:lvl5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5" name="Text Placeholder 28">
            <a:extLst>
              <a:ext uri="{FF2B5EF4-FFF2-40B4-BE49-F238E27FC236}">
                <a16:creationId xmlns:a16="http://schemas.microsoft.com/office/drawing/2014/main" id="{A55F95EF-9D09-2832-1DB8-51182DFFE4C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2864" y="3326971"/>
            <a:ext cx="3824166" cy="15314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33" b="0" i="0">
                <a:solidFill>
                  <a:schemeClr val="bg1"/>
                </a:solidFill>
                <a:latin typeface="+mn-lt"/>
                <a:ea typeface="Nexa Light" panose="02000000000000000000" pitchFamily="2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6" name="Text Placeholder 28">
            <a:extLst>
              <a:ext uri="{FF2B5EF4-FFF2-40B4-BE49-F238E27FC236}">
                <a16:creationId xmlns:a16="http://schemas.microsoft.com/office/drawing/2014/main" id="{0D78AC09-6A83-6055-7FA0-4AF41EDC251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008864" y="3326971"/>
            <a:ext cx="3824166" cy="15314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33" b="0" i="0">
                <a:solidFill>
                  <a:schemeClr val="bg1"/>
                </a:solidFill>
                <a:latin typeface="+mn-lt"/>
                <a:ea typeface="Nexa Light" panose="02000000000000000000" pitchFamily="2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3264043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02">
    <p:bg>
      <p:bgPr>
        <a:solidFill>
          <a:srgbClr val="016F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utoShape 2">
            <a:extLst>
              <a:ext uri="{FF2B5EF4-FFF2-40B4-BE49-F238E27FC236}">
                <a16:creationId xmlns:a16="http://schemas.microsoft.com/office/drawing/2014/main" id="{19D7985C-1687-CE38-F23D-69409AD51584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42BEAC"/>
          </a:solidFill>
        </p:spPr>
      </p:sp>
      <p:pic>
        <p:nvPicPr>
          <p:cNvPr id="16" name="Picture 9">
            <a:extLst>
              <a:ext uri="{FF2B5EF4-FFF2-40B4-BE49-F238E27FC236}">
                <a16:creationId xmlns:a16="http://schemas.microsoft.com/office/drawing/2014/main" id="{62828B24-5866-EDCC-2C5F-9DB214B987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685800" y="6172200"/>
            <a:ext cx="1380188" cy="369481"/>
          </a:xfrm>
          <a:prstGeom prst="rect">
            <a:avLst/>
          </a:prstGeom>
        </p:spPr>
      </p:pic>
      <p:pic>
        <p:nvPicPr>
          <p:cNvPr id="17" name="Picture 10">
            <a:extLst>
              <a:ext uri="{FF2B5EF4-FFF2-40B4-BE49-F238E27FC236}">
                <a16:creationId xmlns:a16="http://schemas.microsoft.com/office/drawing/2014/main" id="{49EABDA3-2AC8-FE28-61AE-673D5D74061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685800" y="662463"/>
            <a:ext cx="2352650" cy="480369"/>
          </a:xfrm>
          <a:prstGeom prst="rect">
            <a:avLst/>
          </a:prstGeom>
        </p:spPr>
      </p:pic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3CD58478-C8AE-BB1C-99CA-BE54A2F559C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1006" y="2118184"/>
            <a:ext cx="3826024" cy="7929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800"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1pPr>
            <a:lvl2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2pPr>
            <a:lvl3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3pPr>
            <a:lvl4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4pPr>
            <a:lvl5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FECB55E3-3C2D-DD24-20E7-363D5E8FE25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007006" y="2118184"/>
            <a:ext cx="3826024" cy="7929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800"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1pPr>
            <a:lvl2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2pPr>
            <a:lvl3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3pPr>
            <a:lvl4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4pPr>
            <a:lvl5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4" name="Text Placeholder 28">
            <a:extLst>
              <a:ext uri="{FF2B5EF4-FFF2-40B4-BE49-F238E27FC236}">
                <a16:creationId xmlns:a16="http://schemas.microsoft.com/office/drawing/2014/main" id="{CA8091C1-E24F-9766-D34A-26F573A1930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2864" y="3326971"/>
            <a:ext cx="3824166" cy="15314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33" b="0" i="0">
                <a:solidFill>
                  <a:schemeClr val="bg1"/>
                </a:solidFill>
                <a:latin typeface="+mn-lt"/>
                <a:ea typeface="Nexa Light" panose="02000000000000000000" pitchFamily="2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5" name="Text Placeholder 28">
            <a:extLst>
              <a:ext uri="{FF2B5EF4-FFF2-40B4-BE49-F238E27FC236}">
                <a16:creationId xmlns:a16="http://schemas.microsoft.com/office/drawing/2014/main" id="{6A92605D-798E-F6D3-2797-D1B31114359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008864" y="3326971"/>
            <a:ext cx="3824166" cy="15314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33" b="0" i="0">
                <a:solidFill>
                  <a:schemeClr val="bg1"/>
                </a:solidFill>
                <a:latin typeface="+mn-lt"/>
                <a:ea typeface="Nexa Light" panose="02000000000000000000" pitchFamily="2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133654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01">
    <p:bg>
      <p:bgPr>
        <a:solidFill>
          <a:srgbClr val="2532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2">
            <a:extLst>
              <a:ext uri="{FF2B5EF4-FFF2-40B4-BE49-F238E27FC236}">
                <a16:creationId xmlns:a16="http://schemas.microsoft.com/office/drawing/2014/main" id="{D2874598-193C-5349-7C4E-B6CB03313310}"/>
              </a:ext>
            </a:extLst>
          </p:cNvPr>
          <p:cNvSpPr/>
          <p:nvPr userDrawn="1"/>
        </p:nvSpPr>
        <p:spPr>
          <a:xfrm>
            <a:off x="9050076" y="0"/>
            <a:ext cx="3141925" cy="3429000"/>
          </a:xfrm>
          <a:prstGeom prst="rect">
            <a:avLst/>
          </a:prstGeom>
          <a:solidFill>
            <a:srgbClr val="42BEAC"/>
          </a:solidFill>
        </p:spPr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id="{2CCA3AC6-225B-4D2C-48B2-7CDDC1FEC948}"/>
              </a:ext>
            </a:extLst>
          </p:cNvPr>
          <p:cNvSpPr/>
          <p:nvPr userDrawn="1"/>
        </p:nvSpPr>
        <p:spPr>
          <a:xfrm>
            <a:off x="5908151" y="3429000"/>
            <a:ext cx="3141925" cy="3429000"/>
          </a:xfrm>
          <a:prstGeom prst="rect">
            <a:avLst/>
          </a:prstGeom>
          <a:solidFill>
            <a:srgbClr val="9C1A35"/>
          </a:solidFill>
        </p:spPr>
      </p:sp>
      <p:pic>
        <p:nvPicPr>
          <p:cNvPr id="13" name="Picture 14">
            <a:extLst>
              <a:ext uri="{FF2B5EF4-FFF2-40B4-BE49-F238E27FC236}">
                <a16:creationId xmlns:a16="http://schemas.microsoft.com/office/drawing/2014/main" id="{09AF3A97-18D8-7CA8-1DD6-396F59B334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685800" y="6172200"/>
            <a:ext cx="1380188" cy="369481"/>
          </a:xfrm>
          <a:prstGeom prst="rect">
            <a:avLst/>
          </a:prstGeom>
        </p:spPr>
      </p:pic>
      <p:pic>
        <p:nvPicPr>
          <p:cNvPr id="14" name="Picture 15">
            <a:extLst>
              <a:ext uri="{FF2B5EF4-FFF2-40B4-BE49-F238E27FC236}">
                <a16:creationId xmlns:a16="http://schemas.microsoft.com/office/drawing/2014/main" id="{F387515D-D961-36B8-BF8F-D1A9B3E016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685800" y="662463"/>
            <a:ext cx="2352650" cy="480369"/>
          </a:xfrm>
          <a:prstGeom prst="rect">
            <a:avLst/>
          </a:prstGeom>
        </p:spPr>
      </p:pic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53A457E2-79E2-324F-70FA-23CCADB10BD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85800" y="2118184"/>
            <a:ext cx="3826024" cy="7929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800" b="1" i="0">
                <a:solidFill>
                  <a:schemeClr val="bg1"/>
                </a:solidFill>
                <a:latin typeface="+mn-lt"/>
                <a:ea typeface="Nexa Bold" panose="02000000000000000000" pitchFamily="2" charset="0"/>
              </a:defRPr>
            </a:lvl1pPr>
            <a:lvl2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2pPr>
            <a:lvl3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3pPr>
            <a:lvl4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4pPr>
            <a:lvl5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3" name="Text Placeholder 28">
            <a:extLst>
              <a:ext uri="{FF2B5EF4-FFF2-40B4-BE49-F238E27FC236}">
                <a16:creationId xmlns:a16="http://schemas.microsoft.com/office/drawing/2014/main" id="{BB4DC11F-BE5B-8B92-F4E6-8DDE974AF15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87658" y="3181137"/>
            <a:ext cx="3824166" cy="15314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33" b="0" i="0">
                <a:solidFill>
                  <a:schemeClr val="bg1"/>
                </a:solidFill>
                <a:latin typeface="+mn-lt"/>
                <a:ea typeface="Nexa Light" panose="02000000000000000000" pitchFamily="2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2FF2CDB0-A5EB-DF17-07B2-6671443ACFB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419788" y="4252081"/>
            <a:ext cx="2221700" cy="50919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67" b="1" i="0">
                <a:solidFill>
                  <a:schemeClr val="bg1"/>
                </a:solidFill>
                <a:latin typeface="+mn-lt"/>
                <a:ea typeface="Nexa Bold" panose="02000000000000000000" pitchFamily="2" charset="0"/>
              </a:defRPr>
            </a:lvl1pPr>
            <a:lvl2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2pPr>
            <a:lvl3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3pPr>
            <a:lvl4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4pPr>
            <a:lvl5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5" name="Text Placeholder 28">
            <a:extLst>
              <a:ext uri="{FF2B5EF4-FFF2-40B4-BE49-F238E27FC236}">
                <a16:creationId xmlns:a16="http://schemas.microsoft.com/office/drawing/2014/main" id="{DE3466DF-8208-7194-609D-708756D94B4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68791" y="4969991"/>
            <a:ext cx="2523695" cy="10657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33" b="0" i="0">
                <a:solidFill>
                  <a:schemeClr val="bg1"/>
                </a:solidFill>
                <a:latin typeface="+mn-lt"/>
                <a:ea typeface="Nexa Light" panose="02000000000000000000" pitchFamily="2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00C7B6F5-86B5-979C-7F6F-482831FC456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549425" y="822694"/>
            <a:ext cx="2221700" cy="50919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67" b="1" i="0">
                <a:solidFill>
                  <a:schemeClr val="bg1"/>
                </a:solidFill>
                <a:latin typeface="+mn-lt"/>
                <a:ea typeface="Nexa Bold" panose="02000000000000000000" pitchFamily="2" charset="0"/>
              </a:defRPr>
            </a:lvl1pPr>
            <a:lvl2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2pPr>
            <a:lvl3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3pPr>
            <a:lvl4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4pPr>
            <a:lvl5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20" name="Text Placeholder 28">
            <a:extLst>
              <a:ext uri="{FF2B5EF4-FFF2-40B4-BE49-F238E27FC236}">
                <a16:creationId xmlns:a16="http://schemas.microsoft.com/office/drawing/2014/main" id="{CE0D1BE4-C59A-706D-4F39-5C45C281B54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398428" y="1540605"/>
            <a:ext cx="2523695" cy="10657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33" b="0" i="0">
                <a:solidFill>
                  <a:schemeClr val="bg1"/>
                </a:solidFill>
                <a:latin typeface="+mn-lt"/>
                <a:ea typeface="Nexa Light" panose="02000000000000000000" pitchFamily="2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62328E-A899-4EAC-A37D-F8CE0C914A90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5903769" y="0"/>
            <a:ext cx="3241675" cy="3429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57796A-525F-44D8-8740-AF2DCD6615B5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9049809" y="3429000"/>
            <a:ext cx="3241675" cy="3429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6392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>
            <a:extLst>
              <a:ext uri="{FF2B5EF4-FFF2-40B4-BE49-F238E27FC236}">
                <a16:creationId xmlns:a16="http://schemas.microsoft.com/office/drawing/2014/main" id="{D312B858-BA61-7E2D-D996-BCDB15B11928}"/>
              </a:ext>
            </a:extLst>
          </p:cNvPr>
          <p:cNvSpPr/>
          <p:nvPr userDrawn="1"/>
        </p:nvSpPr>
        <p:spPr>
          <a:xfrm>
            <a:off x="3048000" y="0"/>
            <a:ext cx="3048000" cy="3429000"/>
          </a:xfrm>
          <a:prstGeom prst="rect">
            <a:avLst/>
          </a:prstGeom>
          <a:solidFill>
            <a:srgbClr val="42BEAC"/>
          </a:solidFill>
        </p:spPr>
      </p:sp>
      <p:sp>
        <p:nvSpPr>
          <p:cNvPr id="8" name="AutoShape 9">
            <a:extLst>
              <a:ext uri="{FF2B5EF4-FFF2-40B4-BE49-F238E27FC236}">
                <a16:creationId xmlns:a16="http://schemas.microsoft.com/office/drawing/2014/main" id="{C863CBBD-940A-8B66-3C21-7B9725580E0F}"/>
              </a:ext>
            </a:extLst>
          </p:cNvPr>
          <p:cNvSpPr/>
          <p:nvPr userDrawn="1"/>
        </p:nvSpPr>
        <p:spPr>
          <a:xfrm>
            <a:off x="6096000" y="3429000"/>
            <a:ext cx="3048000" cy="3429000"/>
          </a:xfrm>
          <a:prstGeom prst="rect">
            <a:avLst/>
          </a:prstGeom>
          <a:solidFill>
            <a:srgbClr val="263272"/>
          </a:solidFill>
        </p:spPr>
      </p:sp>
      <p:sp>
        <p:nvSpPr>
          <p:cNvPr id="15" name="AutoShape 8">
            <a:extLst>
              <a:ext uri="{FF2B5EF4-FFF2-40B4-BE49-F238E27FC236}">
                <a16:creationId xmlns:a16="http://schemas.microsoft.com/office/drawing/2014/main" id="{204FF50B-E91C-C349-91C5-225659DCA26E}"/>
              </a:ext>
            </a:extLst>
          </p:cNvPr>
          <p:cNvSpPr/>
          <p:nvPr userDrawn="1"/>
        </p:nvSpPr>
        <p:spPr>
          <a:xfrm>
            <a:off x="9144000" y="0"/>
            <a:ext cx="3048000" cy="3429000"/>
          </a:xfrm>
          <a:prstGeom prst="rect">
            <a:avLst/>
          </a:prstGeom>
          <a:solidFill>
            <a:srgbClr val="9C1A35"/>
          </a:solidFill>
        </p:spPr>
      </p:sp>
      <p:sp>
        <p:nvSpPr>
          <p:cNvPr id="23" name="AutoShape 4">
            <a:extLst>
              <a:ext uri="{FF2B5EF4-FFF2-40B4-BE49-F238E27FC236}">
                <a16:creationId xmlns:a16="http://schemas.microsoft.com/office/drawing/2014/main" id="{00B800F2-CE4A-8199-CE60-EC2479433181}"/>
              </a:ext>
            </a:extLst>
          </p:cNvPr>
          <p:cNvSpPr/>
          <p:nvPr userDrawn="1"/>
        </p:nvSpPr>
        <p:spPr>
          <a:xfrm>
            <a:off x="0" y="3429000"/>
            <a:ext cx="3048000" cy="3429000"/>
          </a:xfrm>
          <a:prstGeom prst="rect">
            <a:avLst/>
          </a:prstGeom>
          <a:solidFill>
            <a:srgbClr val="006F32"/>
          </a:solidFill>
        </p:spPr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0B5744CE-6CF7-6A23-E077-3595E625FEC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525918" y="4389107"/>
            <a:ext cx="2221700" cy="50919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67"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1pPr>
            <a:lvl2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2pPr>
            <a:lvl3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3pPr>
            <a:lvl4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4pPr>
            <a:lvl5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3" name="Text Placeholder 28">
            <a:extLst>
              <a:ext uri="{FF2B5EF4-FFF2-40B4-BE49-F238E27FC236}">
                <a16:creationId xmlns:a16="http://schemas.microsoft.com/office/drawing/2014/main" id="{D8673E6E-8C95-ABD9-90B2-AB3699CD74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374921" y="5107018"/>
            <a:ext cx="2523695" cy="10657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33" b="0" i="0">
                <a:solidFill>
                  <a:schemeClr val="bg1"/>
                </a:solidFill>
                <a:latin typeface="+mj-lt"/>
                <a:ea typeface="Nexa Light" panose="02000000000000000000" pitchFamily="2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6A30F3E0-E451-FDA7-4373-6ED2701D016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7949" y="4389107"/>
            <a:ext cx="2221700" cy="50919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67"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1pPr>
            <a:lvl2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2pPr>
            <a:lvl3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3pPr>
            <a:lvl4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4pPr>
            <a:lvl5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16" name="Text Placeholder 28">
            <a:extLst>
              <a:ext uri="{FF2B5EF4-FFF2-40B4-BE49-F238E27FC236}">
                <a16:creationId xmlns:a16="http://schemas.microsoft.com/office/drawing/2014/main" id="{4C6352D6-2876-4B2B-C490-9B9A50D5660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76952" y="5107018"/>
            <a:ext cx="2523695" cy="10657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33" b="0" i="0">
                <a:solidFill>
                  <a:schemeClr val="bg1"/>
                </a:solidFill>
                <a:latin typeface="+mj-lt"/>
                <a:ea typeface="Nexa Light" panose="02000000000000000000" pitchFamily="2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9A242EBB-0B92-D6C3-1D06-792E0C7C8DB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563677" y="824520"/>
            <a:ext cx="2221700" cy="50919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67"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1pPr>
            <a:lvl2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2pPr>
            <a:lvl3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3pPr>
            <a:lvl4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4pPr>
            <a:lvl5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27" name="Text Placeholder 28">
            <a:extLst>
              <a:ext uri="{FF2B5EF4-FFF2-40B4-BE49-F238E27FC236}">
                <a16:creationId xmlns:a16="http://schemas.microsoft.com/office/drawing/2014/main" id="{A67B0FD3-DF80-DCC5-FBDD-2ADDD5448CB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412681" y="1542431"/>
            <a:ext cx="2523695" cy="10657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33" b="0" i="0">
                <a:solidFill>
                  <a:schemeClr val="bg1"/>
                </a:solidFill>
                <a:latin typeface="+mj-lt"/>
                <a:ea typeface="Nexa Light" panose="02000000000000000000" pitchFamily="2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8" name="Text Placeholder 5">
            <a:extLst>
              <a:ext uri="{FF2B5EF4-FFF2-40B4-BE49-F238E27FC236}">
                <a16:creationId xmlns:a16="http://schemas.microsoft.com/office/drawing/2014/main" id="{23B06B72-04CD-8EF0-7E85-4E41FC4056F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465709" y="824520"/>
            <a:ext cx="2221700" cy="50919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67"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1pPr>
            <a:lvl2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2pPr>
            <a:lvl3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3pPr>
            <a:lvl4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4pPr>
            <a:lvl5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56AE4BCA-7E77-6899-BCBA-02036049D61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314712" y="1542431"/>
            <a:ext cx="2523695" cy="10657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33" b="0" i="0">
                <a:solidFill>
                  <a:schemeClr val="bg1"/>
                </a:solidFill>
                <a:latin typeface="+mj-lt"/>
                <a:ea typeface="Nexa Light" panose="02000000000000000000" pitchFamily="2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4882CF8-4A0E-4F0B-9245-2F6010D83171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3048000" y="3429000"/>
            <a:ext cx="3048000" cy="3429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FB84242-E4CF-40C5-8B3D-E091D74F6344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6096000" y="0"/>
            <a:ext cx="3048000" cy="3429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D4B7221-677B-4CF2-8A10-C5954A405E85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9144000" y="3429001"/>
            <a:ext cx="3577167" cy="364807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5C828C9-61A9-42D6-A4AF-0AD3A4DB6E90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0" y="0"/>
            <a:ext cx="3057525" cy="3429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4571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9F273249-9215-15CB-5626-0FDCBA42FAFD}"/>
              </a:ext>
            </a:extLst>
          </p:cNvPr>
          <p:cNvGrpSpPr/>
          <p:nvPr userDrawn="1"/>
        </p:nvGrpSpPr>
        <p:grpSpPr>
          <a:xfrm>
            <a:off x="3172183" y="2838252"/>
            <a:ext cx="5851996" cy="3002143"/>
            <a:chOff x="0" y="0"/>
            <a:chExt cx="11703991" cy="6004285"/>
          </a:xfrm>
        </p:grpSpPr>
        <p:sp>
          <p:nvSpPr>
            <p:cNvPr id="3" name="AutoShape 3">
              <a:extLst>
                <a:ext uri="{FF2B5EF4-FFF2-40B4-BE49-F238E27FC236}">
                  <a16:creationId xmlns:a16="http://schemas.microsoft.com/office/drawing/2014/main" id="{F783F746-40D7-A219-1BC2-3DBC70C2F84E}"/>
                </a:ext>
              </a:extLst>
            </p:cNvPr>
            <p:cNvSpPr/>
            <p:nvPr/>
          </p:nvSpPr>
          <p:spPr>
            <a:xfrm>
              <a:off x="11661142" y="0"/>
              <a:ext cx="42850" cy="6004285"/>
            </a:xfrm>
            <a:prstGeom prst="rect">
              <a:avLst/>
            </a:prstGeom>
            <a:solidFill>
              <a:srgbClr val="29285D">
                <a:alpha val="19608"/>
              </a:srgbClr>
            </a:solidFill>
          </p:spPr>
        </p:sp>
        <p:sp>
          <p:nvSpPr>
            <p:cNvPr id="4" name="AutoShape 4">
              <a:extLst>
                <a:ext uri="{FF2B5EF4-FFF2-40B4-BE49-F238E27FC236}">
                  <a16:creationId xmlns:a16="http://schemas.microsoft.com/office/drawing/2014/main" id="{CE2E73E8-57D6-D9DB-7731-7F9768EF1ABA}"/>
                </a:ext>
              </a:extLst>
            </p:cNvPr>
            <p:cNvSpPr/>
            <p:nvPr/>
          </p:nvSpPr>
          <p:spPr>
            <a:xfrm>
              <a:off x="5850808" y="0"/>
              <a:ext cx="42850" cy="6004285"/>
            </a:xfrm>
            <a:prstGeom prst="rect">
              <a:avLst/>
            </a:prstGeom>
            <a:solidFill>
              <a:srgbClr val="29285D">
                <a:alpha val="19608"/>
              </a:srgbClr>
            </a:solidFill>
          </p:spPr>
        </p:sp>
        <p:sp>
          <p:nvSpPr>
            <p:cNvPr id="5" name="AutoShape 5">
              <a:extLst>
                <a:ext uri="{FF2B5EF4-FFF2-40B4-BE49-F238E27FC236}">
                  <a16:creationId xmlns:a16="http://schemas.microsoft.com/office/drawing/2014/main" id="{46CB4660-3B17-CA3F-FD54-768ECD451291}"/>
                </a:ext>
              </a:extLst>
            </p:cNvPr>
            <p:cNvSpPr/>
            <p:nvPr/>
          </p:nvSpPr>
          <p:spPr>
            <a:xfrm>
              <a:off x="0" y="0"/>
              <a:ext cx="42850" cy="6004285"/>
            </a:xfrm>
            <a:prstGeom prst="rect">
              <a:avLst/>
            </a:prstGeom>
            <a:solidFill>
              <a:srgbClr val="29285D">
                <a:alpha val="19608"/>
              </a:srgbClr>
            </a:solidFill>
          </p:spPr>
        </p:sp>
      </p:grpSp>
      <p:pic>
        <p:nvPicPr>
          <p:cNvPr id="23" name="Picture 19">
            <a:extLst>
              <a:ext uri="{FF2B5EF4-FFF2-40B4-BE49-F238E27FC236}">
                <a16:creationId xmlns:a16="http://schemas.microsoft.com/office/drawing/2014/main" id="{8F3D32BB-44B2-5800-0D47-424AC1E211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677687" y="6170028"/>
            <a:ext cx="1396415" cy="373825"/>
          </a:xfrm>
          <a:prstGeom prst="rect">
            <a:avLst/>
          </a:prstGeom>
        </p:spPr>
      </p:pic>
      <p:pic>
        <p:nvPicPr>
          <p:cNvPr id="24" name="Picture 20">
            <a:extLst>
              <a:ext uri="{FF2B5EF4-FFF2-40B4-BE49-F238E27FC236}">
                <a16:creationId xmlns:a16="http://schemas.microsoft.com/office/drawing/2014/main" id="{05972C63-D30E-38F7-048D-35BB42CF558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685800" y="662463"/>
            <a:ext cx="2352650" cy="480369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03E1F15D-6B40-85A9-111B-2397EF683F0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77687" y="3233302"/>
            <a:ext cx="1783203" cy="37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 i="0">
                <a:solidFill>
                  <a:srgbClr val="253272"/>
                </a:solidFill>
                <a:latin typeface="+mj-lt"/>
                <a:ea typeface="Nexa Bold" panose="02000000000000000000" pitchFamily="2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8" name="Text Placeholder 28">
            <a:extLst>
              <a:ext uri="{FF2B5EF4-FFF2-40B4-BE49-F238E27FC236}">
                <a16:creationId xmlns:a16="http://schemas.microsoft.com/office/drawing/2014/main" id="{C67CB067-68FE-2126-D7C3-8EDBC33E922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7687" y="3805079"/>
            <a:ext cx="1860550" cy="15314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67" b="0" i="0">
                <a:solidFill>
                  <a:srgbClr val="253272"/>
                </a:solidFill>
                <a:latin typeface="+mj-lt"/>
                <a:ea typeface="Nexa Light" panose="02000000000000000000" pitchFamily="2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41DCDCC-B838-BCF4-0FD0-44587789DA2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05205" y="3233302"/>
            <a:ext cx="1783203" cy="37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 i="0">
                <a:solidFill>
                  <a:srgbClr val="253272"/>
                </a:solidFill>
                <a:latin typeface="+mj-lt"/>
                <a:ea typeface="Nexa Bold" panose="02000000000000000000" pitchFamily="2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10" name="Text Placeholder 28">
            <a:extLst>
              <a:ext uri="{FF2B5EF4-FFF2-40B4-BE49-F238E27FC236}">
                <a16:creationId xmlns:a16="http://schemas.microsoft.com/office/drawing/2014/main" id="{13D9BD54-2722-65C3-EDFE-5962E3CB9BA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705205" y="3805079"/>
            <a:ext cx="1860550" cy="15314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67" b="0" i="0">
                <a:solidFill>
                  <a:srgbClr val="253272"/>
                </a:solidFill>
                <a:latin typeface="+mj-lt"/>
                <a:ea typeface="Nexa Light" panose="02000000000000000000" pitchFamily="2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37623167-7820-8D6D-3F07-24719830BCE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568470" y="3233302"/>
            <a:ext cx="1783203" cy="37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 i="0">
                <a:solidFill>
                  <a:srgbClr val="253272"/>
                </a:solidFill>
                <a:latin typeface="+mj-lt"/>
                <a:ea typeface="Nexa Bold" panose="02000000000000000000" pitchFamily="2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26" name="Text Placeholder 28">
            <a:extLst>
              <a:ext uri="{FF2B5EF4-FFF2-40B4-BE49-F238E27FC236}">
                <a16:creationId xmlns:a16="http://schemas.microsoft.com/office/drawing/2014/main" id="{7DB3DC51-7B1F-0A36-D8ED-0F28349BE0C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568470" y="3805079"/>
            <a:ext cx="1860550" cy="15314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67" b="0" i="0">
                <a:solidFill>
                  <a:srgbClr val="253272"/>
                </a:solidFill>
                <a:latin typeface="+mj-lt"/>
                <a:ea typeface="Nexa Light" panose="02000000000000000000" pitchFamily="2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820997AC-2E74-E895-0A21-7557C1443A1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570572" y="3220118"/>
            <a:ext cx="1783203" cy="37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 i="0">
                <a:solidFill>
                  <a:srgbClr val="253272"/>
                </a:solidFill>
                <a:latin typeface="+mj-lt"/>
                <a:ea typeface="Nexa Bold" panose="02000000000000000000" pitchFamily="2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28" name="Text Placeholder 28">
            <a:extLst>
              <a:ext uri="{FF2B5EF4-FFF2-40B4-BE49-F238E27FC236}">
                <a16:creationId xmlns:a16="http://schemas.microsoft.com/office/drawing/2014/main" id="{241663AC-4F78-8FF4-11F8-FCA4C3DD2A2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570572" y="3791894"/>
            <a:ext cx="1860550" cy="15314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67" b="0" i="0">
                <a:solidFill>
                  <a:srgbClr val="253272"/>
                </a:solidFill>
                <a:latin typeface="+mj-lt"/>
                <a:ea typeface="Nexa Light" panose="02000000000000000000" pitchFamily="2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9" name="Text Placeholder 5">
            <a:extLst>
              <a:ext uri="{FF2B5EF4-FFF2-40B4-BE49-F238E27FC236}">
                <a16:creationId xmlns:a16="http://schemas.microsoft.com/office/drawing/2014/main" id="{3FA56718-D25D-865F-5D92-4FE2370367B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5800" y="1697282"/>
            <a:ext cx="3826024" cy="7929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800" b="1" i="0">
                <a:solidFill>
                  <a:srgbClr val="253272"/>
                </a:solidFill>
                <a:latin typeface="+mj-lt"/>
                <a:ea typeface="Nexa Bold" panose="02000000000000000000" pitchFamily="2" charset="0"/>
              </a:defRPr>
            </a:lvl1pPr>
            <a:lvl2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2pPr>
            <a:lvl3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3pPr>
            <a:lvl4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4pPr>
            <a:lvl5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15967003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03">
    <p:bg>
      <p:bgPr>
        <a:solidFill>
          <a:srgbClr val="9C1A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>
            <a:extLst>
              <a:ext uri="{FF2B5EF4-FFF2-40B4-BE49-F238E27FC236}">
                <a16:creationId xmlns:a16="http://schemas.microsoft.com/office/drawing/2014/main" id="{5046D23C-799A-4298-D07A-946AF1030D1B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263272"/>
          </a:solidFill>
        </p:spPr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D57E1A1A-3893-7DB8-5799-7E7008AEC3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685800" y="6172200"/>
            <a:ext cx="1380188" cy="369481"/>
          </a:xfrm>
          <a:prstGeom prst="rect">
            <a:avLst/>
          </a:prstGeom>
        </p:spPr>
      </p:pic>
      <p:sp>
        <p:nvSpPr>
          <p:cNvPr id="9" name="Text Placeholder 28">
            <a:extLst>
              <a:ext uri="{FF2B5EF4-FFF2-40B4-BE49-F238E27FC236}">
                <a16:creationId xmlns:a16="http://schemas.microsoft.com/office/drawing/2014/main" id="{F3C7FDDF-F8E9-69B8-65FB-2F57DDF55AF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25616" y="4740113"/>
            <a:ext cx="3427408" cy="8879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33" b="0" i="0">
                <a:solidFill>
                  <a:schemeClr val="bg1"/>
                </a:solidFill>
                <a:latin typeface="+mj-lt"/>
                <a:ea typeface="Nexa Light" panose="02000000000000000000" pitchFamily="2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0" name="Text Placeholder 28">
            <a:extLst>
              <a:ext uri="{FF2B5EF4-FFF2-40B4-BE49-F238E27FC236}">
                <a16:creationId xmlns:a16="http://schemas.microsoft.com/office/drawing/2014/main" id="{D1530754-1835-1817-255F-185A7621C0F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430296" y="4740113"/>
            <a:ext cx="3427408" cy="8879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33" b="0" i="0">
                <a:solidFill>
                  <a:schemeClr val="bg1"/>
                </a:solidFill>
                <a:latin typeface="+mj-lt"/>
                <a:ea typeface="Nexa Light" panose="02000000000000000000" pitchFamily="2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A17346-5AD0-4C6F-A9D7-D8BFBFD5C92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07534" y="1172634"/>
            <a:ext cx="3753909" cy="345651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80365BAF-1DC0-4B87-AE69-8D7010DA207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267046" y="1172633"/>
            <a:ext cx="3753909" cy="345651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49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04">
    <p:bg>
      <p:bgPr>
        <a:solidFill>
          <a:srgbClr val="2532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A71E4F93-C276-5C1D-A58F-B8794139B3EE}"/>
              </a:ext>
            </a:extLst>
          </p:cNvPr>
          <p:cNvSpPr/>
          <p:nvPr userDrawn="1"/>
        </p:nvSpPr>
        <p:spPr>
          <a:xfrm>
            <a:off x="0" y="332040"/>
            <a:ext cx="12192000" cy="6525961"/>
          </a:xfrm>
          <a:prstGeom prst="rect">
            <a:avLst/>
          </a:prstGeom>
          <a:solidFill>
            <a:srgbClr val="FDFCF9"/>
          </a:solidFill>
        </p:spPr>
      </p:sp>
      <p:pic>
        <p:nvPicPr>
          <p:cNvPr id="11" name="Picture 11">
            <a:extLst>
              <a:ext uri="{FF2B5EF4-FFF2-40B4-BE49-F238E27FC236}">
                <a16:creationId xmlns:a16="http://schemas.microsoft.com/office/drawing/2014/main" id="{98D62A5A-27FA-41B8-4352-D31DA63C62D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677687" y="6170028"/>
            <a:ext cx="1396415" cy="373825"/>
          </a:xfrm>
          <a:prstGeom prst="rect">
            <a:avLst/>
          </a:prstGeom>
        </p:spPr>
      </p:pic>
      <p:pic>
        <p:nvPicPr>
          <p:cNvPr id="12" name="Picture 12">
            <a:extLst>
              <a:ext uri="{FF2B5EF4-FFF2-40B4-BE49-F238E27FC236}">
                <a16:creationId xmlns:a16="http://schemas.microsoft.com/office/drawing/2014/main" id="{80939641-8246-0350-22E3-AC47D0B0A29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685800" y="662463"/>
            <a:ext cx="2352650" cy="480369"/>
          </a:xfrm>
          <a:prstGeom prst="rect">
            <a:avLst/>
          </a:prstGeom>
        </p:spPr>
      </p:pic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FFEAEC8A-8DF2-8458-9CF8-AB8DDC15306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85800" y="1697282"/>
            <a:ext cx="3826024" cy="7929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800" b="1" i="0">
                <a:solidFill>
                  <a:srgbClr val="253272"/>
                </a:solidFill>
                <a:latin typeface="+mj-lt"/>
                <a:ea typeface="Nexa Bold" panose="02000000000000000000" pitchFamily="2" charset="0"/>
              </a:defRPr>
            </a:lvl1pPr>
            <a:lvl2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2pPr>
            <a:lvl3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3pPr>
            <a:lvl4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4pPr>
            <a:lvl5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8621CCC7-9CA1-85D9-1862-42F07E1D21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77687" y="3074370"/>
            <a:ext cx="1783203" cy="37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 i="0">
                <a:solidFill>
                  <a:srgbClr val="253272"/>
                </a:solidFill>
                <a:latin typeface="+mj-lt"/>
                <a:ea typeface="Nexa Bold" panose="02000000000000000000" pitchFamily="2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15" name="Text Placeholder 28">
            <a:extLst>
              <a:ext uri="{FF2B5EF4-FFF2-40B4-BE49-F238E27FC236}">
                <a16:creationId xmlns:a16="http://schemas.microsoft.com/office/drawing/2014/main" id="{D4A79BEB-5B64-0D07-49F1-03765F2939D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7687" y="3646146"/>
            <a:ext cx="1860550" cy="15314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67" b="0" i="0">
                <a:solidFill>
                  <a:srgbClr val="253272"/>
                </a:solidFill>
                <a:latin typeface="+mj-lt"/>
                <a:ea typeface="Nexa Light" panose="02000000000000000000" pitchFamily="2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E2F6D7A4-C5C8-567D-6D85-A1A345511FC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407702" y="3089583"/>
            <a:ext cx="1783203" cy="37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 i="0">
                <a:solidFill>
                  <a:srgbClr val="253272"/>
                </a:solidFill>
                <a:latin typeface="+mj-lt"/>
                <a:ea typeface="Nexa Bold" panose="02000000000000000000" pitchFamily="2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17" name="Text Placeholder 28">
            <a:extLst>
              <a:ext uri="{FF2B5EF4-FFF2-40B4-BE49-F238E27FC236}">
                <a16:creationId xmlns:a16="http://schemas.microsoft.com/office/drawing/2014/main" id="{D39DFBCE-33A5-3CA6-ADB3-CF8C30F9CE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407702" y="3661359"/>
            <a:ext cx="1860550" cy="15314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67" b="0" i="0">
                <a:solidFill>
                  <a:srgbClr val="253272"/>
                </a:solidFill>
                <a:latin typeface="+mj-lt"/>
                <a:ea typeface="Nexa Light" panose="02000000000000000000" pitchFamily="2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8278B82-01B6-4F4F-A3E9-0FB907ED9F0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768042" y="0"/>
            <a:ext cx="5423958" cy="6858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0669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Bullet List">
    <p:bg>
      <p:bgPr>
        <a:solidFill>
          <a:srgbClr val="2532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>
            <a:extLst>
              <a:ext uri="{FF2B5EF4-FFF2-40B4-BE49-F238E27FC236}">
                <a16:creationId xmlns:a16="http://schemas.microsoft.com/office/drawing/2014/main" id="{773AA881-C92C-C737-361A-5E517023D5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685800" y="6172200"/>
            <a:ext cx="1380188" cy="369481"/>
          </a:xfrm>
          <a:prstGeom prst="rect">
            <a:avLst/>
          </a:prstGeom>
        </p:spPr>
      </p:pic>
      <p:pic>
        <p:nvPicPr>
          <p:cNvPr id="17" name="Picture 5">
            <a:extLst>
              <a:ext uri="{FF2B5EF4-FFF2-40B4-BE49-F238E27FC236}">
                <a16:creationId xmlns:a16="http://schemas.microsoft.com/office/drawing/2014/main" id="{EFD7C2E3-5FBD-C894-507C-0CAE465DC4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685800" y="662463"/>
            <a:ext cx="2352650" cy="480369"/>
          </a:xfrm>
          <a:prstGeom prst="rect">
            <a:avLst/>
          </a:prstGeom>
        </p:spPr>
      </p:pic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0A2A2DFF-2677-D80A-1E75-07450775CDE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85800" y="2118184"/>
            <a:ext cx="3826024" cy="7929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800"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1pPr>
            <a:lvl2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2pPr>
            <a:lvl3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3pPr>
            <a:lvl4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4pPr>
            <a:lvl5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4" name="Text Placeholder 28">
            <a:extLst>
              <a:ext uri="{FF2B5EF4-FFF2-40B4-BE49-F238E27FC236}">
                <a16:creationId xmlns:a16="http://schemas.microsoft.com/office/drawing/2014/main" id="{811688EE-8393-3C63-788A-454C7F274D1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87658" y="3181137"/>
            <a:ext cx="3824166" cy="1531408"/>
          </a:xfrm>
          <a:prstGeom prst="rect">
            <a:avLst/>
          </a:prstGeom>
        </p:spPr>
        <p:txBody>
          <a:bodyPr/>
          <a:lstStyle>
            <a:lvl1pPr marL="228611" indent="-228611">
              <a:buFont typeface="Arial" panose="020B0604020202020204" pitchFamily="34" charset="0"/>
              <a:buChar char="•"/>
              <a:defRPr sz="1333" b="0" i="0">
                <a:solidFill>
                  <a:schemeClr val="bg1"/>
                </a:solidFill>
                <a:latin typeface="+mj-lt"/>
                <a:ea typeface="Nexa Light" panose="02000000000000000000" pitchFamily="2" charset="0"/>
              </a:defRPr>
            </a:lvl1pPr>
          </a:lstStyle>
          <a:p>
            <a:pPr marL="0" marR="0" lvl="0" indent="0" algn="l" defTabSz="60963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Text</a:t>
            </a:r>
          </a:p>
          <a:p>
            <a:pPr marL="228611" marR="0" lvl="0" indent="-228611" algn="l" defTabSz="60963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Text</a:t>
            </a:r>
          </a:p>
          <a:p>
            <a:pPr marL="228611" marR="0" lvl="0" indent="-228611" algn="l" defTabSz="60963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Text</a:t>
            </a:r>
          </a:p>
          <a:p>
            <a:pPr marL="228611" marR="0" lvl="0" indent="-228611" algn="l" defTabSz="60963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Text</a:t>
            </a:r>
          </a:p>
          <a:p>
            <a:pPr marL="228611" marR="0" lvl="0" indent="-228611" algn="l" defTabSz="60963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Text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1918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A6EC37F0-53DC-A788-0713-A5A608E540DC}"/>
              </a:ext>
            </a:extLst>
          </p:cNvPr>
          <p:cNvSpPr/>
          <p:nvPr userDrawn="1"/>
        </p:nvSpPr>
        <p:spPr>
          <a:xfrm>
            <a:off x="10084368" y="3129107"/>
            <a:ext cx="2107632" cy="2138429"/>
          </a:xfrm>
          <a:prstGeom prst="rect">
            <a:avLst/>
          </a:prstGeom>
          <a:solidFill>
            <a:srgbClr val="9C1A35"/>
          </a:solidFill>
        </p:spPr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id="{C7260903-4DB5-B048-63F9-DA79168C458B}"/>
              </a:ext>
            </a:extLst>
          </p:cNvPr>
          <p:cNvSpPr/>
          <p:nvPr userDrawn="1"/>
        </p:nvSpPr>
        <p:spPr>
          <a:xfrm>
            <a:off x="6605932" y="5271584"/>
            <a:ext cx="1370805" cy="1586416"/>
          </a:xfrm>
          <a:prstGeom prst="rect">
            <a:avLst/>
          </a:prstGeom>
          <a:solidFill>
            <a:srgbClr val="263272"/>
          </a:solidFill>
        </p:spPr>
      </p:sp>
      <p:pic>
        <p:nvPicPr>
          <p:cNvPr id="11" name="Picture 12">
            <a:extLst>
              <a:ext uri="{FF2B5EF4-FFF2-40B4-BE49-F238E27FC236}">
                <a16:creationId xmlns:a16="http://schemas.microsoft.com/office/drawing/2014/main" id="{1C4DB1C7-009C-2AE2-3545-4D35230840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677687" y="6170028"/>
            <a:ext cx="1396415" cy="373825"/>
          </a:xfrm>
          <a:prstGeom prst="rect">
            <a:avLst/>
          </a:prstGeom>
        </p:spPr>
      </p:pic>
      <p:pic>
        <p:nvPicPr>
          <p:cNvPr id="12" name="Picture 13">
            <a:extLst>
              <a:ext uri="{FF2B5EF4-FFF2-40B4-BE49-F238E27FC236}">
                <a16:creationId xmlns:a16="http://schemas.microsoft.com/office/drawing/2014/main" id="{ACDB1AAE-ABC6-7F89-F749-230864B976F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685800" y="662463"/>
            <a:ext cx="2352650" cy="480369"/>
          </a:xfrm>
          <a:prstGeom prst="rect">
            <a:avLst/>
          </a:prstGeom>
        </p:spPr>
      </p:pic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4393CBBB-87D2-B094-3185-FE3D98DFE0D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85800" y="2118184"/>
            <a:ext cx="3248102" cy="7929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800" b="1" i="0">
                <a:solidFill>
                  <a:srgbClr val="253272"/>
                </a:solidFill>
                <a:latin typeface="+mj-lt"/>
                <a:ea typeface="Nexa Bold" panose="02000000000000000000" pitchFamily="2" charset="0"/>
              </a:defRPr>
            </a:lvl1pPr>
            <a:lvl2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2pPr>
            <a:lvl3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3pPr>
            <a:lvl4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4pPr>
            <a:lvl5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16" name="Text Placeholder 28">
            <a:extLst>
              <a:ext uri="{FF2B5EF4-FFF2-40B4-BE49-F238E27FC236}">
                <a16:creationId xmlns:a16="http://schemas.microsoft.com/office/drawing/2014/main" id="{927EA1C9-4590-96F7-5B6A-064FD17FA8B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87658" y="3181137"/>
            <a:ext cx="3248102" cy="15314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33" b="0" i="0">
                <a:solidFill>
                  <a:srgbClr val="253272"/>
                </a:solidFill>
                <a:latin typeface="+mj-lt"/>
                <a:ea typeface="Nexa Light" panose="02000000000000000000" pitchFamily="2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DCB02D1-E88A-460E-AE4F-D18F656CC0F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511675" y="0"/>
            <a:ext cx="3462867" cy="52673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E745FB9-434F-4D98-A36F-80EB1337E6CD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511676" y="5267326"/>
            <a:ext cx="2092325" cy="1586441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79D587BE-455C-44F9-B8E0-8C3037E6713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7974542" y="3129492"/>
            <a:ext cx="2112433" cy="372427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AF2849E-B87E-42D6-9D27-0F2DCAA005F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10084859" y="5267326"/>
            <a:ext cx="2587625" cy="21939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842F82D7-273F-486A-9593-50CE9D48C4F5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0084859" y="0"/>
            <a:ext cx="2155825" cy="31813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15E35CF9-5516-4B9D-82A2-9B20ADE6320D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7974542" y="0"/>
            <a:ext cx="2297641" cy="323744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2166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06">
    <p:bg>
      <p:bgPr>
        <a:solidFill>
          <a:srgbClr val="2532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>
            <a:extLst>
              <a:ext uri="{FF2B5EF4-FFF2-40B4-BE49-F238E27FC236}">
                <a16:creationId xmlns:a16="http://schemas.microsoft.com/office/drawing/2014/main" id="{5E56E675-8612-070B-A883-96D782555CB9}"/>
              </a:ext>
            </a:extLst>
          </p:cNvPr>
          <p:cNvSpPr/>
          <p:nvPr userDrawn="1"/>
        </p:nvSpPr>
        <p:spPr>
          <a:xfrm>
            <a:off x="6704852" y="3999973"/>
            <a:ext cx="2682299" cy="2858027"/>
          </a:xfrm>
          <a:prstGeom prst="rect">
            <a:avLst/>
          </a:prstGeom>
          <a:solidFill>
            <a:srgbClr val="9C1A35"/>
          </a:solidFill>
        </p:spPr>
      </p:sp>
      <p:sp>
        <p:nvSpPr>
          <p:cNvPr id="3" name="AutoShape 3">
            <a:extLst>
              <a:ext uri="{FF2B5EF4-FFF2-40B4-BE49-F238E27FC236}">
                <a16:creationId xmlns:a16="http://schemas.microsoft.com/office/drawing/2014/main" id="{BA49A07C-16C0-14D5-AE73-EB552CE9D47B}"/>
              </a:ext>
            </a:extLst>
          </p:cNvPr>
          <p:cNvSpPr/>
          <p:nvPr userDrawn="1"/>
        </p:nvSpPr>
        <p:spPr>
          <a:xfrm>
            <a:off x="3432960" y="0"/>
            <a:ext cx="3271892" cy="2419513"/>
          </a:xfrm>
          <a:prstGeom prst="rect">
            <a:avLst/>
          </a:prstGeom>
          <a:solidFill>
            <a:srgbClr val="006F32"/>
          </a:solidFill>
        </p:spPr>
      </p:sp>
      <p:pic>
        <p:nvPicPr>
          <p:cNvPr id="11" name="Picture 11">
            <a:extLst>
              <a:ext uri="{FF2B5EF4-FFF2-40B4-BE49-F238E27FC236}">
                <a16:creationId xmlns:a16="http://schemas.microsoft.com/office/drawing/2014/main" id="{D8F5BD1C-D49C-CD7F-E91E-1EC7096F65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685800" y="6172200"/>
            <a:ext cx="1380188" cy="369481"/>
          </a:xfrm>
          <a:prstGeom prst="rect">
            <a:avLst/>
          </a:prstGeom>
        </p:spPr>
      </p:pic>
      <p:pic>
        <p:nvPicPr>
          <p:cNvPr id="18" name="Picture 18">
            <a:extLst>
              <a:ext uri="{FF2B5EF4-FFF2-40B4-BE49-F238E27FC236}">
                <a16:creationId xmlns:a16="http://schemas.microsoft.com/office/drawing/2014/main" id="{EBC691C7-01F3-EA2B-25C5-FBDA4F33051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685800" y="662463"/>
            <a:ext cx="2352650" cy="480369"/>
          </a:xfrm>
          <a:prstGeom prst="rect">
            <a:avLst/>
          </a:prstGeom>
        </p:spPr>
      </p:pic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E7B1FCEB-1258-7704-EE40-9E74CEB0B59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 rot="16200000">
            <a:off x="-888413" y="3412371"/>
            <a:ext cx="3826024" cy="7929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800"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1pPr>
            <a:lvl2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2pPr>
            <a:lvl3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3pPr>
            <a:lvl4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4pPr>
            <a:lvl5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1B28B305-77D0-7C33-D2C7-16C72F9C462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937644" y="332081"/>
            <a:ext cx="2221700" cy="50919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67"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1pPr>
            <a:lvl2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2pPr>
            <a:lvl3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3pPr>
            <a:lvl4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4pPr>
            <a:lvl5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21" name="Text Placeholder 28">
            <a:extLst>
              <a:ext uri="{FF2B5EF4-FFF2-40B4-BE49-F238E27FC236}">
                <a16:creationId xmlns:a16="http://schemas.microsoft.com/office/drawing/2014/main" id="{D4F762E3-351E-9E53-FDDA-999D4E6DC3F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786647" y="1049991"/>
            <a:ext cx="2523695" cy="10657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33" b="0" i="0">
                <a:solidFill>
                  <a:schemeClr val="bg1"/>
                </a:solidFill>
                <a:latin typeface="+mj-lt"/>
                <a:ea typeface="Nexa Light" panose="02000000000000000000" pitchFamily="2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AFBB4B77-30B4-D270-39B0-E4BF156CD8B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675074" y="648298"/>
            <a:ext cx="2221700" cy="50919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67"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1pPr>
            <a:lvl2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2pPr>
            <a:lvl3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3pPr>
            <a:lvl4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4pPr>
            <a:lvl5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23" name="Text Placeholder 28">
            <a:extLst>
              <a:ext uri="{FF2B5EF4-FFF2-40B4-BE49-F238E27FC236}">
                <a16:creationId xmlns:a16="http://schemas.microsoft.com/office/drawing/2014/main" id="{38EDF829-6FF8-B658-A155-63224F13072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524077" y="1366209"/>
            <a:ext cx="2523695" cy="10657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33" b="0" i="0">
                <a:solidFill>
                  <a:schemeClr val="bg1"/>
                </a:solidFill>
                <a:latin typeface="+mj-lt"/>
                <a:ea typeface="Nexa Light" panose="02000000000000000000" pitchFamily="2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67CD25F5-5E63-3C17-57A4-2FC4CD1615A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935151" y="4541099"/>
            <a:ext cx="2221700" cy="50919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67"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1pPr>
            <a:lvl2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2pPr>
            <a:lvl3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3pPr>
            <a:lvl4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4pPr>
            <a:lvl5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  <p:sp>
        <p:nvSpPr>
          <p:cNvPr id="25" name="Text Placeholder 28">
            <a:extLst>
              <a:ext uri="{FF2B5EF4-FFF2-40B4-BE49-F238E27FC236}">
                <a16:creationId xmlns:a16="http://schemas.microsoft.com/office/drawing/2014/main" id="{19CC80CF-B204-00AA-4872-8DC1096E631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784154" y="5259009"/>
            <a:ext cx="2523695" cy="106570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333" b="0" i="0">
                <a:solidFill>
                  <a:schemeClr val="bg1"/>
                </a:solidFill>
                <a:latin typeface="+mj-lt"/>
                <a:ea typeface="Nexa Light" panose="02000000000000000000" pitchFamily="2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8B651E6-60B1-4F76-A1F3-41BA82D685E8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3433234" y="2419350"/>
            <a:ext cx="3271309" cy="443865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7C8E3E4-2F08-41B3-A825-8264E8EB8728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6704542" y="0"/>
            <a:ext cx="2681817" cy="4007909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115B952-9B81-4CD7-A9F4-EF33A4BD94F7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9385963" y="3065992"/>
            <a:ext cx="2758017" cy="3792009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381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Blue">
    <p:bg>
      <p:bgPr>
        <a:solidFill>
          <a:srgbClr val="2532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>
            <a:extLst>
              <a:ext uri="{FF2B5EF4-FFF2-40B4-BE49-F238E27FC236}">
                <a16:creationId xmlns:a16="http://schemas.microsoft.com/office/drawing/2014/main" id="{773AA881-C92C-C737-361A-5E517023D5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685800" y="6172200"/>
            <a:ext cx="1380188" cy="369481"/>
          </a:xfrm>
          <a:prstGeom prst="rect">
            <a:avLst/>
          </a:prstGeom>
        </p:spPr>
      </p:pic>
      <p:pic>
        <p:nvPicPr>
          <p:cNvPr id="17" name="Picture 5">
            <a:extLst>
              <a:ext uri="{FF2B5EF4-FFF2-40B4-BE49-F238E27FC236}">
                <a16:creationId xmlns:a16="http://schemas.microsoft.com/office/drawing/2014/main" id="{EFD7C2E3-5FBD-C894-507C-0CAE465DC4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685800" y="662463"/>
            <a:ext cx="2352650" cy="480369"/>
          </a:xfrm>
          <a:prstGeom prst="rect">
            <a:avLst/>
          </a:prstGeom>
        </p:spPr>
      </p:pic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805CACF6-05E7-2534-F282-F86384D152B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5800" y="1917574"/>
            <a:ext cx="9154616" cy="2471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800"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1pPr>
            <a:lvl2pPr>
              <a:defRPr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2pPr>
            <a:lvl3pPr>
              <a:defRPr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3pPr>
            <a:lvl4pPr>
              <a:defRPr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4pPr>
            <a:lvl5pPr>
              <a:defRPr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9809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ing 01">
    <p:bg>
      <p:bgPr>
        <a:solidFill>
          <a:srgbClr val="2532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CDFE95ED-39DC-96ED-6DDF-D2DB2795E9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3907088" y="2843022"/>
            <a:ext cx="4377824" cy="1171956"/>
          </a:xfrm>
          <a:prstGeom prst="rect">
            <a:avLst/>
          </a:prstGeom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4A81F8F7-1F6E-1BD5-B14F-5A79F56D6E0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685800" y="662463"/>
            <a:ext cx="2352650" cy="480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192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ing 02">
    <p:bg>
      <p:bgPr>
        <a:solidFill>
          <a:srgbClr val="016F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FB8DED42-704B-CDFD-9507-8FA472BA14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685800" y="6172200"/>
            <a:ext cx="1380188" cy="369481"/>
          </a:xfrm>
          <a:prstGeom prst="rect">
            <a:avLst/>
          </a:prstGeom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B5D439D3-29C3-AB96-029C-381BB0DEB01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2432586" y="2680997"/>
            <a:ext cx="7326828" cy="149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2271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Blue">
    <p:bg>
      <p:bgPr>
        <a:solidFill>
          <a:srgbClr val="2532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>
            <a:extLst>
              <a:ext uri="{FF2B5EF4-FFF2-40B4-BE49-F238E27FC236}">
                <a16:creationId xmlns:a16="http://schemas.microsoft.com/office/drawing/2014/main" id="{773AA881-C92C-C737-361A-5E517023D5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685800" y="6172200"/>
            <a:ext cx="1380188" cy="369481"/>
          </a:xfrm>
          <a:prstGeom prst="rect">
            <a:avLst/>
          </a:prstGeom>
        </p:spPr>
      </p:pic>
      <p:pic>
        <p:nvPicPr>
          <p:cNvPr id="17" name="Picture 5">
            <a:extLst>
              <a:ext uri="{FF2B5EF4-FFF2-40B4-BE49-F238E27FC236}">
                <a16:creationId xmlns:a16="http://schemas.microsoft.com/office/drawing/2014/main" id="{EFD7C2E3-5FBD-C894-507C-0CAE465DC4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685800" y="662463"/>
            <a:ext cx="2352650" cy="480369"/>
          </a:xfrm>
          <a:prstGeom prst="rect">
            <a:avLst/>
          </a:prstGeom>
        </p:spPr>
      </p:pic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99DA1B0B-66D0-44BC-B025-3EE40CC53B5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78732" y="1566540"/>
            <a:ext cx="8434536" cy="358600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400"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3189710-8B99-394B-7309-32C7AC785E5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758246" y="5541573"/>
            <a:ext cx="2675508" cy="6250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133"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12946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Green">
    <p:bg>
      <p:bgPr>
        <a:solidFill>
          <a:srgbClr val="016F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>
            <a:extLst>
              <a:ext uri="{FF2B5EF4-FFF2-40B4-BE49-F238E27FC236}">
                <a16:creationId xmlns:a16="http://schemas.microsoft.com/office/drawing/2014/main" id="{773AA881-C92C-C737-361A-5E517023D5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685800" y="6172200"/>
            <a:ext cx="1380188" cy="369481"/>
          </a:xfrm>
          <a:prstGeom prst="rect">
            <a:avLst/>
          </a:prstGeom>
        </p:spPr>
      </p:pic>
      <p:pic>
        <p:nvPicPr>
          <p:cNvPr id="17" name="Picture 5">
            <a:extLst>
              <a:ext uri="{FF2B5EF4-FFF2-40B4-BE49-F238E27FC236}">
                <a16:creationId xmlns:a16="http://schemas.microsoft.com/office/drawing/2014/main" id="{EFD7C2E3-5FBD-C894-507C-0CAE465DC4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685800" y="662463"/>
            <a:ext cx="2352650" cy="480369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A6FB99-991F-B29A-9216-11F6D81F44B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78732" y="1566540"/>
            <a:ext cx="8434536" cy="358600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400"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AE19A334-BD6F-D8BA-0C2B-6748E3805BD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758246" y="5541573"/>
            <a:ext cx="2675508" cy="6250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133"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9496027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Red">
    <p:bg>
      <p:bgPr>
        <a:solidFill>
          <a:srgbClr val="9C1A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>
            <a:extLst>
              <a:ext uri="{FF2B5EF4-FFF2-40B4-BE49-F238E27FC236}">
                <a16:creationId xmlns:a16="http://schemas.microsoft.com/office/drawing/2014/main" id="{773AA881-C92C-C737-361A-5E517023D5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685800" y="6172200"/>
            <a:ext cx="1380188" cy="369481"/>
          </a:xfrm>
          <a:prstGeom prst="rect">
            <a:avLst/>
          </a:prstGeom>
        </p:spPr>
      </p:pic>
      <p:pic>
        <p:nvPicPr>
          <p:cNvPr id="17" name="Picture 5">
            <a:extLst>
              <a:ext uri="{FF2B5EF4-FFF2-40B4-BE49-F238E27FC236}">
                <a16:creationId xmlns:a16="http://schemas.microsoft.com/office/drawing/2014/main" id="{EFD7C2E3-5FBD-C894-507C-0CAE465DC4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685800" y="662463"/>
            <a:ext cx="2352650" cy="480369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D36D05-B8B0-B8E7-ED45-B2EC2EDC827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78732" y="1566540"/>
            <a:ext cx="8434536" cy="358600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400"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C2747CFD-638D-C47C-5783-EEC4A30F61F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758246" y="5541573"/>
            <a:ext cx="2675508" cy="6250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133"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601387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Green">
    <p:bg>
      <p:bgPr>
        <a:solidFill>
          <a:srgbClr val="016F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>
            <a:extLst>
              <a:ext uri="{FF2B5EF4-FFF2-40B4-BE49-F238E27FC236}">
                <a16:creationId xmlns:a16="http://schemas.microsoft.com/office/drawing/2014/main" id="{773AA881-C92C-C737-361A-5E517023D5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685800" y="6172200"/>
            <a:ext cx="1380188" cy="369481"/>
          </a:xfrm>
          <a:prstGeom prst="rect">
            <a:avLst/>
          </a:prstGeom>
        </p:spPr>
      </p:pic>
      <p:pic>
        <p:nvPicPr>
          <p:cNvPr id="17" name="Picture 5">
            <a:extLst>
              <a:ext uri="{FF2B5EF4-FFF2-40B4-BE49-F238E27FC236}">
                <a16:creationId xmlns:a16="http://schemas.microsoft.com/office/drawing/2014/main" id="{EFD7C2E3-5FBD-C894-507C-0CAE465DC4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685800" y="662463"/>
            <a:ext cx="2352650" cy="480369"/>
          </a:xfrm>
          <a:prstGeom prst="rect">
            <a:avLst/>
          </a:prstGeom>
        </p:spPr>
      </p:pic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085169D0-6828-3F19-2BA3-E5A674F660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5800" y="1917574"/>
            <a:ext cx="9154616" cy="2471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800"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1pPr>
            <a:lvl2pPr>
              <a:defRPr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2pPr>
            <a:lvl3pPr>
              <a:defRPr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3pPr>
            <a:lvl4pPr>
              <a:defRPr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4pPr>
            <a:lvl5pPr>
              <a:defRPr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069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Red">
    <p:bg>
      <p:bgPr>
        <a:solidFill>
          <a:srgbClr val="9C1A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>
            <a:extLst>
              <a:ext uri="{FF2B5EF4-FFF2-40B4-BE49-F238E27FC236}">
                <a16:creationId xmlns:a16="http://schemas.microsoft.com/office/drawing/2014/main" id="{773AA881-C92C-C737-361A-5E517023D5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685800" y="6172200"/>
            <a:ext cx="1380188" cy="369481"/>
          </a:xfrm>
          <a:prstGeom prst="rect">
            <a:avLst/>
          </a:prstGeom>
        </p:spPr>
      </p:pic>
      <p:pic>
        <p:nvPicPr>
          <p:cNvPr id="17" name="Picture 5">
            <a:extLst>
              <a:ext uri="{FF2B5EF4-FFF2-40B4-BE49-F238E27FC236}">
                <a16:creationId xmlns:a16="http://schemas.microsoft.com/office/drawing/2014/main" id="{EFD7C2E3-5FBD-C894-507C-0CAE465DC4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685800" y="662463"/>
            <a:ext cx="2352650" cy="480369"/>
          </a:xfrm>
          <a:prstGeom prst="rect">
            <a:avLst/>
          </a:prstGeom>
        </p:spPr>
      </p:pic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458492C9-33FF-3796-99F3-3646465ADB0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5800" y="1917574"/>
            <a:ext cx="9154616" cy="2471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800"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1pPr>
            <a:lvl2pPr>
              <a:defRPr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2pPr>
            <a:lvl3pPr>
              <a:defRPr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3pPr>
            <a:lvl4pPr>
              <a:defRPr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4pPr>
            <a:lvl5pPr>
              <a:defRPr b="1" i="0">
                <a:solidFill>
                  <a:schemeClr val="bg1"/>
                </a:solidFill>
                <a:latin typeface="+mj-lt"/>
                <a:ea typeface="Nexa Bold" panose="02000000000000000000" pitchFamily="2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834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wing Commun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20689DBF-C10B-6FD2-93C0-BF1018FA9BB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677687" y="6170028"/>
            <a:ext cx="1396415" cy="373825"/>
          </a:xfrm>
          <a:prstGeom prst="rect">
            <a:avLst/>
          </a:prstGeom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id="{D8C778FA-9C64-190C-959D-85014F2B248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685800" y="662463"/>
            <a:ext cx="2352650" cy="480369"/>
          </a:xfrm>
          <a:prstGeom prst="rect">
            <a:avLst/>
          </a:prstGeom>
        </p:spPr>
      </p:pic>
      <p:pic>
        <p:nvPicPr>
          <p:cNvPr id="3" name="Picture 2" descr="A picture containing text, scene, room, sign&#10;&#10;Description automatically generated">
            <a:extLst>
              <a:ext uri="{FF2B5EF4-FFF2-40B4-BE49-F238E27FC236}">
                <a16:creationId xmlns:a16="http://schemas.microsoft.com/office/drawing/2014/main" id="{20B5B4B3-73E1-FCFB-FE28-7ABC992D72D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706882"/>
            <a:ext cx="5181600" cy="544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951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wing Divers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20689DBF-C10B-6FD2-93C0-BF1018FA9BB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677687" y="6170028"/>
            <a:ext cx="1396415" cy="373825"/>
          </a:xfrm>
          <a:prstGeom prst="rect">
            <a:avLst/>
          </a:prstGeom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id="{D8C778FA-9C64-190C-959D-85014F2B248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685800" y="662463"/>
            <a:ext cx="2352650" cy="480369"/>
          </a:xfrm>
          <a:prstGeom prst="rect">
            <a:avLst/>
          </a:prstGeom>
        </p:spPr>
      </p:pic>
      <p:pic>
        <p:nvPicPr>
          <p:cNvPr id="4" name="Picture 3" descr="A picture containing text, sign, scene, room&#10;&#10;Description automatically generated">
            <a:extLst>
              <a:ext uri="{FF2B5EF4-FFF2-40B4-BE49-F238E27FC236}">
                <a16:creationId xmlns:a16="http://schemas.microsoft.com/office/drawing/2014/main" id="{1FB76541-F687-2CEE-BA2F-E924A9373D7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0459" y="928801"/>
            <a:ext cx="5513867" cy="5524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923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wing Discip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20689DBF-C10B-6FD2-93C0-BF1018FA9BB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677687" y="6170028"/>
            <a:ext cx="1396415" cy="373825"/>
          </a:xfrm>
          <a:prstGeom prst="rect">
            <a:avLst/>
          </a:prstGeom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id="{D8C778FA-9C64-190C-959D-85014F2B248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685800" y="662463"/>
            <a:ext cx="2352650" cy="480369"/>
          </a:xfrm>
          <a:prstGeom prst="rect">
            <a:avLst/>
          </a:prstGeom>
        </p:spPr>
      </p:pic>
      <p:pic>
        <p:nvPicPr>
          <p:cNvPr id="4" name="Picture 3" descr="A picture containing text, scene, room, sign&#10;&#10;Description automatically generated">
            <a:extLst>
              <a:ext uri="{FF2B5EF4-FFF2-40B4-BE49-F238E27FC236}">
                <a16:creationId xmlns:a16="http://schemas.microsoft.com/office/drawing/2014/main" id="{FDAE2659-9ED6-A120-25BB-A3736BA7F77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680" y="917751"/>
            <a:ext cx="5513867" cy="553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038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20689DBF-C10B-6FD2-93C0-BF1018FA9BB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677687" y="6170028"/>
            <a:ext cx="1396415" cy="373825"/>
          </a:xfrm>
          <a:prstGeom prst="rect">
            <a:avLst/>
          </a:prstGeom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id="{D8C778FA-9C64-190C-959D-85014F2B248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685800" y="662463"/>
            <a:ext cx="2352650" cy="480369"/>
          </a:xfrm>
          <a:prstGeom prst="rect">
            <a:avLst/>
          </a:prstGeom>
        </p:spPr>
      </p:pic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03A43555-FBBC-156B-A580-CB9389057910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444890004"/>
              </p:ext>
            </p:extLst>
          </p:nvPr>
        </p:nvGraphicFramePr>
        <p:xfrm>
          <a:off x="2431819" y="1533677"/>
          <a:ext cx="7328363" cy="4245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70146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>
            <a:extLst>
              <a:ext uri="{FF2B5EF4-FFF2-40B4-BE49-F238E27FC236}">
                <a16:creationId xmlns:a16="http://schemas.microsoft.com/office/drawing/2014/main" id="{128AB440-2D6F-2A57-3F1F-5EACB3B669CF}"/>
              </a:ext>
            </a:extLst>
          </p:cNvPr>
          <p:cNvSpPr/>
          <p:nvPr userDrawn="1"/>
        </p:nvSpPr>
        <p:spPr>
          <a:xfrm>
            <a:off x="685800" y="3000363"/>
            <a:ext cx="10820400" cy="6359"/>
          </a:xfrm>
          <a:prstGeom prst="rect">
            <a:avLst/>
          </a:prstGeom>
          <a:solidFill>
            <a:srgbClr val="29285D">
              <a:alpha val="19608"/>
            </a:srgbClr>
          </a:solidFill>
        </p:spPr>
      </p:sp>
      <p:sp>
        <p:nvSpPr>
          <p:cNvPr id="9" name="AutoShape 4">
            <a:extLst>
              <a:ext uri="{FF2B5EF4-FFF2-40B4-BE49-F238E27FC236}">
                <a16:creationId xmlns:a16="http://schemas.microsoft.com/office/drawing/2014/main" id="{2BCE7282-649C-AEBC-E595-8C6F78DE671D}"/>
              </a:ext>
            </a:extLst>
          </p:cNvPr>
          <p:cNvSpPr/>
          <p:nvPr/>
        </p:nvSpPr>
        <p:spPr>
          <a:xfrm>
            <a:off x="685800" y="2933048"/>
            <a:ext cx="147723" cy="147347"/>
          </a:xfrm>
          <a:prstGeom prst="rect">
            <a:avLst/>
          </a:prstGeom>
          <a:solidFill>
            <a:srgbClr val="FDC646"/>
          </a:solidFill>
        </p:spPr>
      </p:sp>
      <p:sp>
        <p:nvSpPr>
          <p:cNvPr id="13" name="AutoShape 8">
            <a:extLst>
              <a:ext uri="{FF2B5EF4-FFF2-40B4-BE49-F238E27FC236}">
                <a16:creationId xmlns:a16="http://schemas.microsoft.com/office/drawing/2014/main" id="{36B23ED1-5030-B33A-D744-045B44FB01BD}"/>
              </a:ext>
            </a:extLst>
          </p:cNvPr>
          <p:cNvSpPr/>
          <p:nvPr/>
        </p:nvSpPr>
        <p:spPr>
          <a:xfrm>
            <a:off x="9653618" y="2933048"/>
            <a:ext cx="147723" cy="147347"/>
          </a:xfrm>
          <a:prstGeom prst="rect">
            <a:avLst/>
          </a:prstGeom>
          <a:solidFill>
            <a:srgbClr val="943A80"/>
          </a:solidFill>
        </p:spPr>
      </p:sp>
      <p:sp>
        <p:nvSpPr>
          <p:cNvPr id="17" name="AutoShape 12">
            <a:extLst>
              <a:ext uri="{FF2B5EF4-FFF2-40B4-BE49-F238E27FC236}">
                <a16:creationId xmlns:a16="http://schemas.microsoft.com/office/drawing/2014/main" id="{26F8AB24-8CCD-C412-6E2F-DD54561417ED}"/>
              </a:ext>
            </a:extLst>
          </p:cNvPr>
          <p:cNvSpPr/>
          <p:nvPr/>
        </p:nvSpPr>
        <p:spPr>
          <a:xfrm>
            <a:off x="3675072" y="2933048"/>
            <a:ext cx="147723" cy="147347"/>
          </a:xfrm>
          <a:prstGeom prst="rect">
            <a:avLst/>
          </a:prstGeom>
          <a:solidFill>
            <a:srgbClr val="9C1A35"/>
          </a:solidFill>
        </p:spPr>
      </p:sp>
      <p:sp>
        <p:nvSpPr>
          <p:cNvPr id="21" name="AutoShape 16">
            <a:extLst>
              <a:ext uri="{FF2B5EF4-FFF2-40B4-BE49-F238E27FC236}">
                <a16:creationId xmlns:a16="http://schemas.microsoft.com/office/drawing/2014/main" id="{4C1A7BF9-FA9D-EE5A-D515-036F9D4F7934}"/>
              </a:ext>
            </a:extLst>
          </p:cNvPr>
          <p:cNvSpPr/>
          <p:nvPr/>
        </p:nvSpPr>
        <p:spPr>
          <a:xfrm>
            <a:off x="6664345" y="2933048"/>
            <a:ext cx="147723" cy="147347"/>
          </a:xfrm>
          <a:prstGeom prst="rect">
            <a:avLst/>
          </a:prstGeom>
          <a:solidFill>
            <a:srgbClr val="42BEAC"/>
          </a:solidFill>
        </p:spPr>
      </p:sp>
      <p:pic>
        <p:nvPicPr>
          <p:cNvPr id="25" name="Picture 20">
            <a:extLst>
              <a:ext uri="{FF2B5EF4-FFF2-40B4-BE49-F238E27FC236}">
                <a16:creationId xmlns:a16="http://schemas.microsoft.com/office/drawing/2014/main" id="{D855699C-7024-5564-92A2-081975D99E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677687" y="6170028"/>
            <a:ext cx="1396415" cy="373825"/>
          </a:xfrm>
          <a:prstGeom prst="rect">
            <a:avLst/>
          </a:prstGeom>
        </p:spPr>
      </p:pic>
      <p:pic>
        <p:nvPicPr>
          <p:cNvPr id="26" name="Picture 21">
            <a:extLst>
              <a:ext uri="{FF2B5EF4-FFF2-40B4-BE49-F238E27FC236}">
                <a16:creationId xmlns:a16="http://schemas.microsoft.com/office/drawing/2014/main" id="{AD4FAF3D-8A68-F558-2029-6669D623B7C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685800" y="662463"/>
            <a:ext cx="2352650" cy="480369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D39B834-C233-6282-75E0-0CFB6720A34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16387" y="3498466"/>
            <a:ext cx="1783203" cy="37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 i="0">
                <a:solidFill>
                  <a:srgbClr val="253272"/>
                </a:solidFill>
                <a:latin typeface="+mj-lt"/>
                <a:ea typeface="Nexa Bold" panose="02000000000000000000" pitchFamily="2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41F3E6B-F549-2E03-2BCC-913A5A956C0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75073" y="3504108"/>
            <a:ext cx="1783203" cy="37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 i="0">
                <a:solidFill>
                  <a:srgbClr val="253272"/>
                </a:solidFill>
                <a:latin typeface="+mj-lt"/>
                <a:ea typeface="Nexa Bold" panose="02000000000000000000" pitchFamily="2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4828B019-E58E-035E-3EE2-D2F8A7EE44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664346" y="3504108"/>
            <a:ext cx="1783203" cy="37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 i="0">
                <a:solidFill>
                  <a:srgbClr val="253272"/>
                </a:solidFill>
                <a:latin typeface="+mj-lt"/>
                <a:ea typeface="Nexa Bold" panose="02000000000000000000" pitchFamily="2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3A48995A-0FD6-B926-33D1-E0BB011965B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53619" y="3504108"/>
            <a:ext cx="1783203" cy="37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 i="0">
                <a:solidFill>
                  <a:srgbClr val="253272"/>
                </a:solidFill>
                <a:latin typeface="+mj-lt"/>
                <a:ea typeface="Nexa Bold" panose="02000000000000000000" pitchFamily="2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B5E80507-7058-44A7-8007-11E0D65A58C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6386" y="4070242"/>
            <a:ext cx="1860550" cy="15314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67" b="0" i="0">
                <a:solidFill>
                  <a:srgbClr val="253272"/>
                </a:solidFill>
                <a:latin typeface="+mn-lt"/>
                <a:ea typeface="Nexa Light" panose="02000000000000000000" pitchFamily="2" charset="0"/>
              </a:defRPr>
            </a:lvl1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30" name="Text Placeholder 28">
            <a:extLst>
              <a:ext uri="{FF2B5EF4-FFF2-40B4-BE49-F238E27FC236}">
                <a16:creationId xmlns:a16="http://schemas.microsoft.com/office/drawing/2014/main" id="{C5F32876-1A27-28F7-2ED8-F07DFD9383B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75073" y="4070242"/>
            <a:ext cx="1860550" cy="15314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67" b="0" i="0" kern="1200" dirty="0">
                <a:solidFill>
                  <a:srgbClr val="253272"/>
                </a:solidFill>
                <a:latin typeface="+mn-lt"/>
                <a:ea typeface="Nexa Light" panose="02000000000000000000" pitchFamily="2" charset="0"/>
                <a:cs typeface="+mn-cs"/>
              </a:defRPr>
            </a:lvl1pPr>
          </a:lstStyle>
          <a:p>
            <a:pPr marL="0" lvl="0" indent="0" algn="l" defTabSz="60963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/>
              <a:t>Text</a:t>
            </a:r>
          </a:p>
        </p:txBody>
      </p:sp>
      <p:sp>
        <p:nvSpPr>
          <p:cNvPr id="31" name="Text Placeholder 28">
            <a:extLst>
              <a:ext uri="{FF2B5EF4-FFF2-40B4-BE49-F238E27FC236}">
                <a16:creationId xmlns:a16="http://schemas.microsoft.com/office/drawing/2014/main" id="{8E869887-F0A1-18FE-8CBF-DEDC6CD1CA0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34974" y="4072447"/>
            <a:ext cx="1860550" cy="15314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67" b="0" i="0" kern="1200" dirty="0">
                <a:solidFill>
                  <a:srgbClr val="253272"/>
                </a:solidFill>
                <a:latin typeface="+mn-lt"/>
                <a:ea typeface="Nexa Light" panose="02000000000000000000" pitchFamily="2" charset="0"/>
                <a:cs typeface="+mn-cs"/>
              </a:defRPr>
            </a:lvl1pPr>
          </a:lstStyle>
          <a:p>
            <a:pPr marL="0" lvl="0" indent="0" algn="l" defTabSz="60963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/>
              <a:t>Text</a:t>
            </a:r>
          </a:p>
        </p:txBody>
      </p:sp>
      <p:sp>
        <p:nvSpPr>
          <p:cNvPr id="32" name="Text Placeholder 28">
            <a:extLst>
              <a:ext uri="{FF2B5EF4-FFF2-40B4-BE49-F238E27FC236}">
                <a16:creationId xmlns:a16="http://schemas.microsoft.com/office/drawing/2014/main" id="{A19398D1-5EAC-F4EA-7540-E4018E74DD7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653618" y="4070242"/>
            <a:ext cx="1860550" cy="15314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067" b="0" i="0" kern="1200" dirty="0">
                <a:solidFill>
                  <a:srgbClr val="253272"/>
                </a:solidFill>
                <a:latin typeface="+mn-lt"/>
                <a:ea typeface="Nexa Light" panose="02000000000000000000" pitchFamily="2" charset="0"/>
                <a:cs typeface="+mn-cs"/>
              </a:defRPr>
            </a:lvl1pPr>
          </a:lstStyle>
          <a:p>
            <a:pPr marL="0" lvl="0" indent="0" algn="l" defTabSz="60963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/>
              <a:t>Text</a:t>
            </a:r>
          </a:p>
        </p:txBody>
      </p:sp>
      <p:sp>
        <p:nvSpPr>
          <p:cNvPr id="34" name="Text Placeholder 5">
            <a:extLst>
              <a:ext uri="{FF2B5EF4-FFF2-40B4-BE49-F238E27FC236}">
                <a16:creationId xmlns:a16="http://schemas.microsoft.com/office/drawing/2014/main" id="{98A19B44-E5EF-AC17-07A5-A0753DA37A5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85800" y="1697282"/>
            <a:ext cx="3826024" cy="7929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800" b="1" i="0">
                <a:solidFill>
                  <a:srgbClr val="253272"/>
                </a:solidFill>
                <a:latin typeface="+mj-lt"/>
                <a:ea typeface="Nexa Bold" panose="02000000000000000000" pitchFamily="2" charset="0"/>
              </a:defRPr>
            </a:lvl1pPr>
            <a:lvl2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2pPr>
            <a:lvl3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3pPr>
            <a:lvl4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4pPr>
            <a:lvl5pPr>
              <a:defRPr b="1" i="0">
                <a:solidFill>
                  <a:srgbClr val="253272"/>
                </a:solidFill>
                <a:latin typeface="Nexa Bold" panose="02000000000000000000" pitchFamily="2" charset="0"/>
                <a:ea typeface="Nexa Bold" panose="02000000000000000000" pitchFamily="2" charset="0"/>
              </a:defRPr>
            </a:lvl5pPr>
          </a:lstStyle>
          <a:p>
            <a:pPr lvl="0"/>
            <a:r>
              <a:rPr lang="en-GB" dirty="0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3773112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5497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3" r:id="rId2"/>
    <p:sldLayoutId id="2147483687" r:id="rId3"/>
    <p:sldLayoutId id="2147483686" r:id="rId4"/>
    <p:sldLayoutId id="2147483693" r:id="rId5"/>
    <p:sldLayoutId id="2147483694" r:id="rId6"/>
    <p:sldLayoutId id="2147483695" r:id="rId7"/>
    <p:sldLayoutId id="2147483684" r:id="rId8"/>
    <p:sldLayoutId id="2147483672" r:id="rId9"/>
    <p:sldLayoutId id="2147483671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5" r:id="rId17"/>
    <p:sldLayoutId id="2147483680" r:id="rId18"/>
    <p:sldLayoutId id="2147483681" r:id="rId19"/>
    <p:sldLayoutId id="2147483682" r:id="rId20"/>
    <p:sldLayoutId id="2147483683" r:id="rId21"/>
    <p:sldLayoutId id="2147483689" r:id="rId22"/>
    <p:sldLayoutId id="2147483690" r:id="rId23"/>
    <p:sldLayoutId id="2147483692" r:id="rId24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72911AB-D91F-4049-A87D-07C598D7F2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354" y="1183636"/>
            <a:ext cx="8148620" cy="6213453"/>
          </a:xfrm>
        </p:spPr>
        <p:txBody>
          <a:bodyPr/>
          <a:lstStyle/>
          <a:p>
            <a:r>
              <a:rPr lang="en-GB" sz="4000" dirty="0"/>
              <a:t>Diocese of Guildford</a:t>
            </a:r>
            <a:br>
              <a:rPr lang="en-GB" sz="4600" dirty="0">
                <a:solidFill>
                  <a:srgbClr val="FFFF00"/>
                </a:solidFill>
              </a:rPr>
            </a:br>
            <a:r>
              <a:rPr lang="en-GB" sz="5200" dirty="0">
                <a:solidFill>
                  <a:srgbClr val="FFFF00"/>
                </a:solidFill>
              </a:rPr>
              <a:t>Church Growth Conference</a:t>
            </a:r>
            <a:br>
              <a:rPr lang="en-GB" sz="4600" dirty="0">
                <a:solidFill>
                  <a:srgbClr val="FFFF00"/>
                </a:solidFill>
              </a:rPr>
            </a:br>
            <a:r>
              <a:rPr lang="en-GB" sz="4600" dirty="0">
                <a:solidFill>
                  <a:srgbClr val="FFFF00"/>
                </a:solidFill>
              </a:rPr>
              <a:t>with Pete Greig and</a:t>
            </a:r>
            <a:br>
              <a:rPr lang="en-GB" sz="4600" dirty="0">
                <a:solidFill>
                  <a:srgbClr val="FFFF00"/>
                </a:solidFill>
              </a:rPr>
            </a:br>
            <a:r>
              <a:rPr lang="en-GB" sz="4600" dirty="0">
                <a:solidFill>
                  <a:srgbClr val="FFFF00"/>
                </a:solidFill>
              </a:rPr>
              <a:t>Rachel Jordan-Wolf</a:t>
            </a:r>
          </a:p>
          <a:p>
            <a:endParaRPr lang="en-GB" sz="1800" dirty="0"/>
          </a:p>
          <a:p>
            <a:r>
              <a:rPr lang="en-GB" sz="2000" dirty="0"/>
              <a:t>				Wednesday 10 September (10am-3.30pm) </a:t>
            </a:r>
            <a:br>
              <a:rPr lang="en-GB" sz="2000" dirty="0"/>
            </a:br>
            <a:r>
              <a:rPr lang="en-GB" sz="2000" dirty="0"/>
              <a:t>				at Welcome Church, Woking</a:t>
            </a:r>
          </a:p>
          <a:p>
            <a:endParaRPr lang="en-GB" sz="1800" dirty="0"/>
          </a:p>
          <a:p>
            <a:r>
              <a:rPr lang="en-GB" sz="1800" dirty="0"/>
              <a:t>				Book places (£12 inc. lunch) using QR code or visit</a:t>
            </a:r>
            <a:br>
              <a:rPr lang="en-GB" sz="1800" dirty="0"/>
            </a:br>
            <a:r>
              <a:rPr lang="en-GB" sz="1800" dirty="0"/>
              <a:t>				</a:t>
            </a:r>
            <a:r>
              <a:rPr lang="en-GB" sz="2200" dirty="0">
                <a:solidFill>
                  <a:srgbClr val="FFFF00"/>
                </a:solidFill>
              </a:rPr>
              <a:t>ChurchGrowth2025.Eventbrite.co.uk</a:t>
            </a:r>
            <a:br>
              <a:rPr lang="en-GB" sz="2200" dirty="0"/>
            </a:br>
            <a:endParaRPr lang="en-GB" sz="2200" dirty="0"/>
          </a:p>
          <a:p>
            <a:endParaRPr lang="en-GB" sz="22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F166217-8728-C1A0-DA83-164443D85D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22" r="20084" b="4672"/>
          <a:stretch>
            <a:fillRect/>
          </a:stretch>
        </p:blipFill>
        <p:spPr bwMode="auto">
          <a:xfrm>
            <a:off x="8713974" y="124226"/>
            <a:ext cx="3304621" cy="3205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DC94E47-D5AF-0E11-EC56-C0C9A7C060A9}"/>
              </a:ext>
            </a:extLst>
          </p:cNvPr>
          <p:cNvSpPr txBox="1"/>
          <p:nvPr/>
        </p:nvSpPr>
        <p:spPr>
          <a:xfrm>
            <a:off x="15230919" y="1419367"/>
            <a:ext cx="163773" cy="327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F0D60921-D58F-81FF-494D-636F03DFF3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18" b="16231"/>
          <a:stretch>
            <a:fillRect/>
          </a:stretch>
        </p:blipFill>
        <p:spPr bwMode="auto">
          <a:xfrm>
            <a:off x="8688028" y="3429000"/>
            <a:ext cx="3343570" cy="3304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4FC38993-FC76-512D-3B39-D7735F2578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0" b="880"/>
          <a:stretch>
            <a:fillRect/>
          </a:stretch>
        </p:blipFill>
        <p:spPr bwMode="auto">
          <a:xfrm>
            <a:off x="665096" y="4163812"/>
            <a:ext cx="1890713" cy="183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2989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CTL Diocese of Guildford pppt" id="{B55A2E42-CCE1-42BC-84D2-64FED08E50CB}" vid="{B7F45237-880B-4C8A-B787-C6D0A4671D9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334</TotalTime>
  <Words>65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Nexa Bold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Rev David Senior</dc:creator>
  <cp:lastModifiedBy>Rev David Senior</cp:lastModifiedBy>
  <cp:revision>6</cp:revision>
  <dcterms:created xsi:type="dcterms:W3CDTF">2023-06-15T09:40:49Z</dcterms:created>
  <dcterms:modified xsi:type="dcterms:W3CDTF">2025-06-25T13:10:03Z</dcterms:modified>
</cp:coreProperties>
</file>